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57365-A864-4B9A-AA11-CCB115C49730}" v="12" dt="2020-04-08T16:05:45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5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qi Chen" userId="eff2d637-38f5-4222-b904-96ab3e57a74b" providerId="ADAL" clId="{56157365-A864-4B9A-AA11-CCB115C49730}"/>
    <pc:docChg chg="custSel addSld modSld">
      <pc:chgData name="Jingqi Chen" userId="eff2d637-38f5-4222-b904-96ab3e57a74b" providerId="ADAL" clId="{56157365-A864-4B9A-AA11-CCB115C49730}" dt="2020-04-08T16:25:37.605" v="1223" actId="20577"/>
      <pc:docMkLst>
        <pc:docMk/>
      </pc:docMkLst>
      <pc:sldChg chg="modSp mod">
        <pc:chgData name="Jingqi Chen" userId="eff2d637-38f5-4222-b904-96ab3e57a74b" providerId="ADAL" clId="{56157365-A864-4B9A-AA11-CCB115C49730}" dt="2020-04-08T16:06:09.784" v="928" actId="27636"/>
        <pc:sldMkLst>
          <pc:docMk/>
          <pc:sldMk cId="386179891" sldId="262"/>
        </pc:sldMkLst>
        <pc:spChg chg="mod">
          <ac:chgData name="Jingqi Chen" userId="eff2d637-38f5-4222-b904-96ab3e57a74b" providerId="ADAL" clId="{56157365-A864-4B9A-AA11-CCB115C49730}" dt="2020-04-08T16:06:09.784" v="928" actId="27636"/>
          <ac:spMkLst>
            <pc:docMk/>
            <pc:sldMk cId="386179891" sldId="262"/>
            <ac:spMk id="3" creationId="{7671D352-9A6E-41CA-956A-607E6ED0F907}"/>
          </ac:spMkLst>
        </pc:spChg>
      </pc:sldChg>
      <pc:sldChg chg="modSp mod">
        <pc:chgData name="Jingqi Chen" userId="eff2d637-38f5-4222-b904-96ab3e57a74b" providerId="ADAL" clId="{56157365-A864-4B9A-AA11-CCB115C49730}" dt="2020-04-08T16:25:37.605" v="1223" actId="20577"/>
        <pc:sldMkLst>
          <pc:docMk/>
          <pc:sldMk cId="1843825552" sldId="263"/>
        </pc:sldMkLst>
        <pc:spChg chg="mod">
          <ac:chgData name="Jingqi Chen" userId="eff2d637-38f5-4222-b904-96ab3e57a74b" providerId="ADAL" clId="{56157365-A864-4B9A-AA11-CCB115C49730}" dt="2020-04-08T16:25:37.605" v="1223" actId="20577"/>
          <ac:spMkLst>
            <pc:docMk/>
            <pc:sldMk cId="1843825552" sldId="263"/>
            <ac:spMk id="3" creationId="{D168A95B-B87E-48FB-8F41-4EFED1F663BD}"/>
          </ac:spMkLst>
        </pc:spChg>
      </pc:sldChg>
      <pc:sldChg chg="addSp delSp modSp new mod">
        <pc:chgData name="Jingqi Chen" userId="eff2d637-38f5-4222-b904-96ab3e57a74b" providerId="ADAL" clId="{56157365-A864-4B9A-AA11-CCB115C49730}" dt="2020-04-08T16:03:19.703" v="766" actId="20577"/>
        <pc:sldMkLst>
          <pc:docMk/>
          <pc:sldMk cId="237493159" sldId="264"/>
        </pc:sldMkLst>
        <pc:spChg chg="mod">
          <ac:chgData name="Jingqi Chen" userId="eff2d637-38f5-4222-b904-96ab3e57a74b" providerId="ADAL" clId="{56157365-A864-4B9A-AA11-CCB115C49730}" dt="2020-04-08T16:01:24.645" v="533" actId="20577"/>
          <ac:spMkLst>
            <pc:docMk/>
            <pc:sldMk cId="237493159" sldId="264"/>
            <ac:spMk id="2" creationId="{C8784EE1-2A40-4F8D-8F8A-B642E8DAF4A6}"/>
          </ac:spMkLst>
        </pc:spChg>
        <pc:spChg chg="add del mod">
          <ac:chgData name="Jingqi Chen" userId="eff2d637-38f5-4222-b904-96ab3e57a74b" providerId="ADAL" clId="{56157365-A864-4B9A-AA11-CCB115C49730}" dt="2020-04-08T16:03:19.703" v="766" actId="20577"/>
          <ac:spMkLst>
            <pc:docMk/>
            <pc:sldMk cId="237493159" sldId="264"/>
            <ac:spMk id="3" creationId="{C2C1F11B-349D-43A7-A2FD-14CCCD0B2B52}"/>
          </ac:spMkLst>
        </pc:spChg>
        <pc:spChg chg="add del">
          <ac:chgData name="Jingqi Chen" userId="eff2d637-38f5-4222-b904-96ab3e57a74b" providerId="ADAL" clId="{56157365-A864-4B9A-AA11-CCB115C49730}" dt="2020-04-08T16:01:38.167" v="535"/>
          <ac:spMkLst>
            <pc:docMk/>
            <pc:sldMk cId="237493159" sldId="264"/>
            <ac:spMk id="4" creationId="{44F59265-9DDC-4677-B20D-058B094940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19FD-1AA9-498E-8D28-8551C2D47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CA032-5DB2-4724-9D04-15BF594ED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4B1F8-3D72-4689-8C6F-CBBEE69E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71C5A-C5A6-4E27-9F9E-8E264170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288A6-BDDE-4DD4-B185-710B844E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2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3737-D0E2-4B94-86F8-1E4045CC6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ED144-9AFA-45B8-AC12-8FB52BA2E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5E7F-A353-45E0-A134-DA964B04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C10C-298A-43C5-A813-91B7C916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C47C9-5D29-4324-8049-D84D690C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62733-86F4-4D25-A5A2-912765314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29AA5-03C0-445D-A274-17FE19989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97ECC-E367-47C9-8E78-DEB00908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7F3A9-2216-4263-B4A9-CBF736D2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D4A8C-BA31-41B7-8AFF-EB9744AD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6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9251-DADA-4109-A99A-BCCFB5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EB8E-E648-4853-BC41-D95C9E107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9D986-DD6A-4570-8F47-286E1437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275A6-651C-4EAF-A7BD-2A77B344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9AC72-BE3E-4BC3-B5D9-DC927EA5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1B3F-9BE5-4353-8229-4DF159A8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23015-63BD-40A9-AD77-9AB4124F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4ECEE-9755-4F96-B206-CB06901F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9D8C-8DC8-40BC-8D06-26CA2843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CC06F-A299-4D65-8529-3256BE6D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224D-3D2F-428D-AE3B-FB03598D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A671-2434-45D0-AD0D-4D43D8433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131B2-B1EB-4403-B97D-3B782DAC8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7F4FA-476A-45E8-BA60-8664AF90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5CFC7-04E4-40D1-B1F2-417B90EB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1DA9D-D76C-4CA6-AF45-065E2790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756E-E7EF-44D5-B948-5DB2B2A9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1C080-ACC8-4CA9-99A1-A358E4DE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E50F9-124B-4BC0-A982-DCD5F22BF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3D8EC-B0D7-412C-9A47-5F326B402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741ED-08CB-45A4-923F-1AE7E7CA2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65A12-9B5A-4698-8E9B-D3AF0FCB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52215-C882-4F0F-B49D-6FC8CCD9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8C38D-C112-4C7E-93A3-8C8B8DD3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3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EE7D2-95C9-4659-A9E5-07C97AAF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64C64-0923-418E-9404-08A326BC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70C7B-1317-4EB1-90F6-0010DC18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0FB27-C015-46E7-A867-105A854C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9070E-6A09-4305-BAB4-31167F20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F7552-0436-4D45-A1F3-E35DCA70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E4D7C-ADAD-4C17-9F06-CFCD2847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1B83-EDB7-45D9-A61D-942811E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943D-FD6F-4697-8861-AA4715DC5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E5881-6EDF-4822-A545-B0A0FF187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6FD63-F917-4171-88C6-7CDD168E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DC53C-7B9E-4441-AEC1-1C390311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DB1D1-6085-4A55-8052-C924565F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9248-7763-48F2-A2BD-CAC09245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5C8E6-899A-4686-B28E-44E4C8398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07137-01FC-4B41-B0B7-FACE857E1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D6760-879A-4B8E-A3CE-1E36F33C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D2BF9-6811-42CA-96C8-219F3C3C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35148-E196-4D58-A56F-60DB524A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1B6DE-574C-42CA-9C62-A6E54185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C6A27-98D9-4716-B5DB-0FCB2DCA5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67802-CFF6-4F13-A2E9-E2F0DB7E5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0EC5-BED5-4FB2-929A-AFF8E98DC0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0A98D-1AB3-4E49-A4A6-2C2064D55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2D3DF-814F-4E8E-9E0C-33AA654F6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AEA9-057B-4496-98DE-1FA1804A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7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496A-BDE3-46CE-9484-D7A0AAD943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Frangipani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7508E-FA21-4BF1-8A99-DAC9ADF986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Distributed Transactions/Crash Recovery</a:t>
            </a:r>
          </a:p>
          <a:p>
            <a:endParaRPr lang="en-US" dirty="0"/>
          </a:p>
          <a:p>
            <a:r>
              <a:rPr lang="en-US" dirty="0"/>
              <a:t>Jingqi Chen</a:t>
            </a:r>
          </a:p>
        </p:txBody>
      </p:sp>
    </p:spTree>
    <p:extLst>
      <p:ext uri="{BB962C8B-B14F-4D97-AF65-F5344CB8AC3E}">
        <p14:creationId xmlns:p14="http://schemas.microsoft.com/office/powerpoint/2010/main" val="51343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5D43-4B65-4D1D-996C-9AC4EFDD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2197-BF8A-4FB1-8C20-958809072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File System in a lab</a:t>
            </a:r>
          </a:p>
          <a:p>
            <a:r>
              <a:rPr lang="en-US" dirty="0"/>
              <a:t>Transparent to applications -&gt; RAW -&gt; strong consistency needed</a:t>
            </a:r>
          </a:p>
          <a:p>
            <a:endParaRPr lang="en-US" dirty="0"/>
          </a:p>
          <a:p>
            <a:r>
              <a:rPr lang="en-US" dirty="0"/>
              <a:t>2 Layer; Frangipani over Petal</a:t>
            </a:r>
          </a:p>
          <a:p>
            <a:pPr lvl="1"/>
            <a:r>
              <a:rPr lang="en-US" dirty="0"/>
              <a:t>Petal is a distributed store providing virtual disks and is durable, scalable, P2P</a:t>
            </a:r>
          </a:p>
          <a:p>
            <a:pPr lvl="1"/>
            <a:r>
              <a:rPr lang="en-US" dirty="0"/>
              <a:t>Frangipani is in OS kernel implementing VFS</a:t>
            </a:r>
          </a:p>
        </p:txBody>
      </p:sp>
    </p:spTree>
    <p:extLst>
      <p:ext uri="{BB962C8B-B14F-4D97-AF65-F5344CB8AC3E}">
        <p14:creationId xmlns:p14="http://schemas.microsoft.com/office/powerpoint/2010/main" val="54148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1804-2731-408B-AE38-1AED764E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1F909-7B30-45E6-B039-8495BAC1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write-back cache.</a:t>
            </a:r>
          </a:p>
          <a:p>
            <a:r>
              <a:rPr lang="en-US" dirty="0"/>
              <a:t>Distributed lock service.</a:t>
            </a:r>
          </a:p>
          <a:p>
            <a:pPr lvl="1"/>
            <a:r>
              <a:rPr lang="en-US" dirty="0"/>
              <a:t>Maybe the same machine set of the Petal. But it does not have to know anything about files or something else.</a:t>
            </a:r>
          </a:p>
          <a:p>
            <a:pPr lvl="1"/>
            <a:r>
              <a:rPr lang="en-US" dirty="0"/>
              <a:t>How to do the service discovery? Not mentioned.</a:t>
            </a:r>
          </a:p>
          <a:p>
            <a:r>
              <a:rPr lang="en-US" dirty="0"/>
              <a:t>Coherence Rules:</a:t>
            </a:r>
          </a:p>
          <a:p>
            <a:pPr lvl="1"/>
            <a:r>
              <a:rPr lang="en-US" dirty="0"/>
              <a:t>Can not cache without holding the lock.</a:t>
            </a:r>
          </a:p>
          <a:p>
            <a:pPr lvl="1"/>
            <a:r>
              <a:rPr lang="en-US" dirty="0"/>
              <a:t>Write back to Petal before releasing.</a:t>
            </a:r>
          </a:p>
        </p:txBody>
      </p:sp>
    </p:spTree>
    <p:extLst>
      <p:ext uri="{BB962C8B-B14F-4D97-AF65-F5344CB8AC3E}">
        <p14:creationId xmlns:p14="http://schemas.microsoft.com/office/powerpoint/2010/main" val="126156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CCBB-EF01-4A9A-8019-3F90A530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 </a:t>
            </a:r>
            <a:r>
              <a:rPr lang="en-US" altLang="zh-CN" dirty="0"/>
              <a:t>– Timing Diagram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0450-FF0E-4345-B563-9FF8FC0C1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WS1                      LS            WS2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read z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--request(z)--&gt;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owner(z)=WS1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&lt;--grant(z)---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read+cache</a:t>
            </a:r>
            <a:r>
              <a:rPr lang="en-US" b="1" dirty="0">
                <a:latin typeface="Consolas" panose="020B0609020204030204" pitchFamily="49" charset="0"/>
              </a:rPr>
              <a:t> z data from Petal)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(modify z locally)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(when done, cached lock in state)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              read z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 &lt;--request(z)--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&lt;--revoke(z)--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(write modified z to Petal)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--release(z)--&gt;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owner(z)=WS2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  --grant(z)--&gt;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                  (read z from Petal)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8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EE4D-A018-4E7B-9EB3-1239A106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 </a:t>
            </a:r>
            <a:r>
              <a:rPr lang="en-US" altLang="zh-CN" dirty="0"/>
              <a:t>–</a:t>
            </a:r>
            <a:r>
              <a:rPr lang="en-US" dirty="0"/>
              <a:t>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DD168-BC98-4157-A9C3-7F9B1E468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Optimizations:</a:t>
            </a:r>
          </a:p>
          <a:p>
            <a:pPr lvl="1"/>
            <a:r>
              <a:rPr lang="en-US" dirty="0"/>
              <a:t>RW locks</a:t>
            </a:r>
          </a:p>
          <a:p>
            <a:pPr lvl="1"/>
            <a:r>
              <a:rPr lang="en-US" dirty="0"/>
              <a:t>Lazy releasing locks.</a:t>
            </a:r>
          </a:p>
          <a:p>
            <a:r>
              <a:rPr lang="en-US" dirty="0"/>
              <a:t>What if the lock service crash?</a:t>
            </a:r>
          </a:p>
          <a:p>
            <a:pPr lvl="1"/>
            <a:r>
              <a:rPr lang="en-US" dirty="0"/>
              <a:t>Not mentioned.</a:t>
            </a:r>
          </a:p>
        </p:txBody>
      </p:sp>
    </p:spTree>
    <p:extLst>
      <p:ext uri="{BB962C8B-B14F-4D97-AF65-F5344CB8AC3E}">
        <p14:creationId xmlns:p14="http://schemas.microsoft.com/office/powerpoint/2010/main" val="306987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884F-CC0A-4B7F-AFFA-34539AF1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1D352-9A6E-41CA-956A-607E6ED0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Acquire all the locks that the operation needs.</a:t>
            </a:r>
          </a:p>
        </p:txBody>
      </p:sp>
    </p:spTree>
    <p:extLst>
      <p:ext uri="{BB962C8B-B14F-4D97-AF65-F5344CB8AC3E}">
        <p14:creationId xmlns:p14="http://schemas.microsoft.com/office/powerpoint/2010/main" val="227124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884F-CC0A-4B7F-AFFA-34539AF1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1D352-9A6E-41CA-956A-607E6ED0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a client crashes while holding locks?</a:t>
            </a:r>
          </a:p>
          <a:p>
            <a:endParaRPr lang="en-US" dirty="0"/>
          </a:p>
          <a:p>
            <a:r>
              <a:rPr lang="en-US" dirty="0"/>
              <a:t>Meta vs Content</a:t>
            </a:r>
          </a:p>
          <a:p>
            <a:r>
              <a:rPr lang="en-US" dirty="0"/>
              <a:t>WAL, only meta, idempotent. -&gt; LSN, Array of Updates.</a:t>
            </a:r>
          </a:p>
          <a:p>
            <a:r>
              <a:rPr lang="en-US" dirty="0"/>
              <a:t>Rule:</a:t>
            </a:r>
          </a:p>
          <a:p>
            <a:pPr lvl="1"/>
            <a:r>
              <a:rPr lang="en-US" altLang="zh-CN" dirty="0"/>
              <a:t>α</a:t>
            </a:r>
            <a:r>
              <a:rPr lang="en-US" dirty="0"/>
              <a:t>. First all meta (log) written to Petal. (</a:t>
            </a:r>
            <a:r>
              <a:rPr lang="en-US" dirty="0" err="1"/>
              <a:t>i</a:t>
            </a:r>
            <a:r>
              <a:rPr lang="en-US" dirty="0"/>
              <a:t>-node changes)</a:t>
            </a:r>
          </a:p>
          <a:p>
            <a:pPr lvl="1"/>
            <a:r>
              <a:rPr lang="en-US" altLang="zh-CN" dirty="0"/>
              <a:t>β</a:t>
            </a:r>
            <a:r>
              <a:rPr lang="en-US" dirty="0"/>
              <a:t>. Then the content (data blocks). </a:t>
            </a:r>
          </a:p>
          <a:p>
            <a:pPr lvl="1"/>
            <a:r>
              <a:rPr lang="en-US" altLang="zh-CN" dirty="0"/>
              <a:t>γ</a:t>
            </a:r>
            <a:r>
              <a:rPr lang="en-US" dirty="0"/>
              <a:t>. Then release the lock.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4EE1-2A40-4F8D-8F8A-B642E8DA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 – Lock 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F11B-349D-43A7-A2FD-14CCCD0B2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A holds a lock.</a:t>
            </a:r>
          </a:p>
          <a:p>
            <a:r>
              <a:rPr lang="en-US" dirty="0"/>
              <a:t>Then there is network partition.</a:t>
            </a:r>
          </a:p>
          <a:p>
            <a:r>
              <a:rPr lang="en-US" dirty="0"/>
              <a:t>Client B decides A is dead, recovers, releases A’s locks.</a:t>
            </a:r>
          </a:p>
          <a:p>
            <a:r>
              <a:rPr lang="en-US" dirty="0"/>
              <a:t>If A is actually alive, could it subsequently try to write data protected by the lock?</a:t>
            </a:r>
          </a:p>
          <a:p>
            <a:endParaRPr lang="en-US" dirty="0"/>
          </a:p>
          <a:p>
            <a:r>
              <a:rPr lang="en-US" dirty="0"/>
              <a:t>Lock has leases. Recovery won’t start before the lease end. After lease ends, the lock is no longer valid. -&gt; Assume the 2 machine is at the same speed.</a:t>
            </a:r>
          </a:p>
        </p:txBody>
      </p:sp>
    </p:spTree>
    <p:extLst>
      <p:ext uri="{BB962C8B-B14F-4D97-AF65-F5344CB8AC3E}">
        <p14:creationId xmlns:p14="http://schemas.microsoft.com/office/powerpoint/2010/main" val="23749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4182-0CF2-48ED-BF96-6D19B9BF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A95B-B87E-48FB-8F41-4EFED1F66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Revoke lock no response -&gt; start recovery.</a:t>
            </a:r>
          </a:p>
          <a:p>
            <a:endParaRPr lang="en-US" dirty="0"/>
          </a:p>
          <a:p>
            <a:r>
              <a:rPr lang="en-US" dirty="0"/>
              <a:t>Recovery should proceed without lock. Why?</a:t>
            </a:r>
          </a:p>
          <a:p>
            <a:pPr lvl="1"/>
            <a:r>
              <a:rPr lang="en-US" dirty="0"/>
              <a:t>System wide catastrophe</a:t>
            </a:r>
          </a:p>
          <a:p>
            <a:r>
              <a:rPr lang="en-US" dirty="0"/>
              <a:t>Write any segment of WAL, ++LSN. (Q: What is segment of WAL? )</a:t>
            </a:r>
          </a:p>
          <a:p>
            <a:pPr lvl="1"/>
            <a:r>
              <a:rPr lang="en-US" dirty="0"/>
              <a:t>Client A delete a file x and then crashed</a:t>
            </a:r>
          </a:p>
          <a:p>
            <a:pPr lvl="1"/>
            <a:r>
              <a:rPr lang="en-US" dirty="0"/>
              <a:t>Client B create x</a:t>
            </a:r>
          </a:p>
          <a:p>
            <a:pPr lvl="1"/>
            <a:r>
              <a:rPr lang="en-US" altLang="zh-CN" dirty="0"/>
              <a:t>Lock not released; so no </a:t>
            </a:r>
            <a:r>
              <a:rPr lang="en-US" altLang="zh-CN"/>
              <a:t>other client </a:t>
            </a:r>
            <a:r>
              <a:rPr lang="en-US" altLang="zh-CN" dirty="0"/>
              <a:t>can hold. Skip.</a:t>
            </a:r>
          </a:p>
          <a:p>
            <a:pPr lvl="1"/>
            <a:r>
              <a:rPr lang="en-US" dirty="0"/>
              <a:t>Lock released; version number higher. Skip.</a:t>
            </a:r>
          </a:p>
        </p:txBody>
      </p:sp>
    </p:spTree>
    <p:extLst>
      <p:ext uri="{BB962C8B-B14F-4D97-AF65-F5344CB8AC3E}">
        <p14:creationId xmlns:p14="http://schemas.microsoft.com/office/powerpoint/2010/main" val="184382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464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Frangipani</vt:lpstr>
      <vt:lpstr>Overall Design</vt:lpstr>
      <vt:lpstr>Cache Coherence</vt:lpstr>
      <vt:lpstr>Cache Coherence – Timing Diagram</vt:lpstr>
      <vt:lpstr>Cache Coherence – More</vt:lpstr>
      <vt:lpstr>Atomicity</vt:lpstr>
      <vt:lpstr>Crash Recovery</vt:lpstr>
      <vt:lpstr>Crash Recovery – Lock Leases</vt:lpstr>
      <vt:lpstr>Crash Recovery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Frangipani</dc:title>
  <dc:creator>Jingqi Chen</dc:creator>
  <cp:lastModifiedBy>Jingqi Chen</cp:lastModifiedBy>
  <cp:revision>3</cp:revision>
  <dcterms:created xsi:type="dcterms:W3CDTF">2020-04-08T14:43:13Z</dcterms:created>
  <dcterms:modified xsi:type="dcterms:W3CDTF">2020-04-08T16:25:42Z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jingqche@microsoft.com</vt:lpwstr>
  </property>
  <property fmtid="{D5CDD505-2E9C-101B-9397-08002B2CF9AE}" pid="5" name="MSIP_Label_f42aa342-8706-4288-bd11-ebb85995028c_SetDate">
    <vt:lpwstr>2020-04-08T15:17:08.7461812Z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88c6f422-d1cb-4822-80bd-20c750fa0750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